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57" r:id="rId6"/>
    <p:sldId id="262" r:id="rId7"/>
    <p:sldId id="263" r:id="rId8"/>
    <p:sldId id="258" r:id="rId9"/>
    <p:sldId id="259" r:id="rId10"/>
    <p:sldId id="26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206"/>
    <a:srgbClr val="5524FC"/>
    <a:srgbClr val="0DB711"/>
    <a:srgbClr val="F111D4"/>
    <a:srgbClr val="89FF62"/>
    <a:srgbClr val="549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D184C-DC33-4576-8513-19E62D27C08E}" v="127" dt="2022-03-04T13:00:06.142"/>
    <p1510:client id="{7812FCAB-7F49-4E58-8DE0-E8FBE4E48F43}" v="494" dt="2022-02-14T14:05:17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241623-A064-4BED-B073-BA4D61433402}" type="datetime1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2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8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5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4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4408324-A84C-4A45-93B6-78D079CCE772}" type="datetime1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fragileguernsey.gg/yungaguernsey" TargetMode="Externa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2">
            <a:extLst>
              <a:ext uri="{FF2B5EF4-FFF2-40B4-BE49-F238E27FC236}">
                <a16:creationId xmlns:a16="http://schemas.microsoft.com/office/drawing/2014/main" id="{36B466C0-C1E9-4C07-AE23-5E9D6C4D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id="{5ACE4AF0-DA3D-4D8D-AECB-4F4AABB4C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46">
            <a:extLst>
              <a:ext uri="{FF2B5EF4-FFF2-40B4-BE49-F238E27FC236}">
                <a16:creationId xmlns:a16="http://schemas.microsoft.com/office/drawing/2014/main" id="{9412F545-DC54-476A-B6F6-FDD039076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939290"/>
          </a:xfrm>
        </p:spPr>
        <p:txBody>
          <a:bodyPr>
            <a:normAutofit fontScale="90000"/>
          </a:bodyPr>
          <a:lstStyle/>
          <a:p>
            <a:r>
              <a:rPr lang="en-GB" sz="5100" dirty="0">
                <a:solidFill>
                  <a:schemeClr val="accent1"/>
                </a:solidFill>
              </a:rPr>
              <a:t>Yunga GUERNSEY</a:t>
            </a:r>
            <a:br>
              <a:rPr lang="en-GB" sz="5100" dirty="0">
                <a:solidFill>
                  <a:schemeClr val="accent1"/>
                </a:solidFill>
              </a:rPr>
            </a:br>
            <a:r>
              <a:rPr lang="en-GB" sz="5100" dirty="0">
                <a:solidFill>
                  <a:schemeClr val="accent1"/>
                </a:solidFill>
              </a:rPr>
              <a:t>BIODIVERSITY Badge</a:t>
            </a:r>
            <a:br>
              <a:rPr lang="en-GB" sz="5100" dirty="0">
                <a:solidFill>
                  <a:schemeClr val="accent1"/>
                </a:solidFill>
              </a:rPr>
            </a:br>
            <a:endParaRPr lang="en-GB" sz="5100" dirty="0">
              <a:solidFill>
                <a:schemeClr val="accent1"/>
              </a:solidFill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26C05D25-5CC8-3E4A-8403-CFAE016E0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93" y="712470"/>
            <a:ext cx="37084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1169-789E-4096-89CA-6BBC5BB2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8879"/>
            <a:ext cx="5199926" cy="1443269"/>
          </a:xfrm>
        </p:spPr>
        <p:txBody>
          <a:bodyPr>
            <a:normAutofit/>
          </a:bodyPr>
          <a:lstStyle/>
          <a:p>
            <a:r>
              <a:rPr lang="en-GB" sz="4000" dirty="0"/>
              <a:t>Who are YUNGA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2D81-354F-4096-9D34-40D5E3D3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91" y="1822269"/>
            <a:ext cx="5084178" cy="4354095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Youth and United Nations Global Alliance</a:t>
            </a:r>
          </a:p>
          <a:p>
            <a:r>
              <a:rPr lang="en-GB" sz="2400" dirty="0"/>
              <a:t>They have a series of badges based on the sustainable development goals.</a:t>
            </a:r>
          </a:p>
          <a:p>
            <a:r>
              <a:rPr lang="en-GB" sz="2400" dirty="0"/>
              <a:t>Young people complete these badges and think about how they can change their behaviour for the better.</a:t>
            </a:r>
          </a:p>
          <a:p>
            <a:r>
              <a:rPr lang="en-GB" sz="2400" dirty="0"/>
              <a:t>In Guernsey we are offering only one YUNGA badge at the moment and this is the Biodiversity badge.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88100F0-06B1-436B-AB2F-6640D81F9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6" r="5560"/>
          <a:stretch/>
        </p:blipFill>
        <p:spPr>
          <a:xfrm>
            <a:off x="6753497" y="1683304"/>
            <a:ext cx="4323806" cy="4493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82A776-B8C8-7B46-8CB9-8589C02FE01A}"/>
              </a:ext>
            </a:extLst>
          </p:cNvPr>
          <p:cNvSpPr txBox="1"/>
          <p:nvPr/>
        </p:nvSpPr>
        <p:spPr>
          <a:xfrm>
            <a:off x="5759669" y="447479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49E38"/>
                </a:solidFill>
              </a:rPr>
              <a:t>YUNGA seeks to empower children and young people to have a greater role in society, raise awareness and become active agents of change</a:t>
            </a:r>
            <a:r>
              <a:rPr lang="en-GB" sz="2000" dirty="0"/>
              <a:t>.</a:t>
            </a:r>
            <a:endParaRPr lang="en-GB" sz="1600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4EF7323D-BBDE-B34E-9E48-DABC22451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" y="167721"/>
            <a:ext cx="1262304" cy="11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5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05DE-E504-41AA-A76C-EF1A2B66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29" y="62334"/>
            <a:ext cx="9875520" cy="1356360"/>
          </a:xfrm>
        </p:spPr>
        <p:txBody>
          <a:bodyPr>
            <a:normAutofit/>
          </a:bodyPr>
          <a:lstStyle/>
          <a:p>
            <a:r>
              <a:rPr lang="en-GB" dirty="0"/>
              <a:t>Biodiversity badge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B7782B-FA09-4A2B-8799-D1EF7F08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647" y="1307261"/>
            <a:ext cx="7297369" cy="54616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This cloth badge is gained by appreciating, learning about and being kind to the Guernsey environment</a:t>
            </a:r>
          </a:p>
          <a:p>
            <a:r>
              <a:rPr lang="en-US" sz="2800" dirty="0"/>
              <a:t>Some young people are already doing things to help the environment such as beach cleans and making bug hotels. </a:t>
            </a:r>
          </a:p>
          <a:p>
            <a:r>
              <a:rPr lang="en-US" sz="2800" dirty="0"/>
              <a:t>This badge will allow you to get recognition for your work.</a:t>
            </a:r>
          </a:p>
          <a:p>
            <a:r>
              <a:rPr lang="en-US" sz="2800" dirty="0"/>
              <a:t>The badge is for school age young people 5-18 years. Adults can help primary school children. Older teens can help younger children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64EE00E3-1AFC-4C45-9B93-9CE49AF09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" y="167721"/>
            <a:ext cx="1262304" cy="1145584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07A89FA-3090-E54E-B294-B3D914DC2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29" y="1924050"/>
            <a:ext cx="2908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7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6F4D3CCB-4FE6-274F-9C6F-12336B335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8" y="286793"/>
            <a:ext cx="11034583" cy="62844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59AD4C-BFC0-BE4B-AB7C-9D94F7F1DC76}"/>
              </a:ext>
            </a:extLst>
          </p:cNvPr>
          <p:cNvSpPr/>
          <p:nvPr/>
        </p:nvSpPr>
        <p:spPr>
          <a:xfrm>
            <a:off x="9279925" y="6215449"/>
            <a:ext cx="1964724" cy="355758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91EAA8-2123-47A6-AE6C-F0EA79A43F59}"/>
              </a:ext>
            </a:extLst>
          </p:cNvPr>
          <p:cNvSpPr txBox="1"/>
          <p:nvPr/>
        </p:nvSpPr>
        <p:spPr>
          <a:xfrm>
            <a:off x="299859" y="1618453"/>
            <a:ext cx="6511635" cy="114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</a:pPr>
            <a:r>
              <a:rPr lang="en-US" sz="2400" spc="150" dirty="0"/>
              <a:t>Do</a:t>
            </a:r>
            <a:r>
              <a:rPr lang="en-US" sz="2400" dirty="0"/>
              <a:t> 8 environmental things: 2 from each category of </a:t>
            </a:r>
            <a:r>
              <a:rPr lang="en-US" sz="2400" dirty="0">
                <a:solidFill>
                  <a:srgbClr val="0DB711"/>
                </a:solidFill>
              </a:rPr>
              <a:t>Land</a:t>
            </a:r>
            <a:r>
              <a:rPr lang="en-US" sz="2400" dirty="0">
                <a:solidFill>
                  <a:srgbClr val="F111D4"/>
                </a:solidFill>
              </a:rPr>
              <a:t>    Air </a:t>
            </a:r>
            <a:r>
              <a:rPr lang="en-US" sz="2400" dirty="0">
                <a:solidFill>
                  <a:schemeClr val="accent1"/>
                </a:solidFill>
              </a:rPr>
              <a:t>  </a:t>
            </a:r>
            <a:r>
              <a:rPr lang="en-US" sz="2400" dirty="0">
                <a:solidFill>
                  <a:srgbClr val="5524FC"/>
                </a:solidFill>
              </a:rPr>
              <a:t>Water</a:t>
            </a:r>
            <a:r>
              <a:rPr lang="en-US" sz="2400" dirty="0">
                <a:solidFill>
                  <a:schemeClr val="accent1"/>
                </a:solidFill>
              </a:rPr>
              <a:t> 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59206"/>
                </a:solidFill>
              </a:rPr>
              <a:t>World (Environment)</a:t>
            </a:r>
          </a:p>
          <a:p>
            <a:pPr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</a:pPr>
            <a:endParaRPr lang="en-US" sz="2400" dirty="0">
              <a:solidFill>
                <a:schemeClr val="accent1"/>
              </a:solidFill>
            </a:endParaRPr>
          </a:p>
          <a:p>
            <a:pPr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</a:pPr>
            <a:endParaRPr lang="en-US" sz="2400" dirty="0">
              <a:solidFill>
                <a:schemeClr val="accent1"/>
              </a:solidFill>
            </a:endParaRPr>
          </a:p>
          <a:p>
            <a:pPr indent="-182880"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pc="150" dirty="0">
              <a:solidFill>
                <a:schemeClr val="accent1"/>
              </a:solidFill>
            </a:endParaRPr>
          </a:p>
          <a:p>
            <a:pPr indent="-182880"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pc="150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B68CF-F87A-439E-819D-593C5E40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29" y="62334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do I need to do?</a:t>
            </a:r>
          </a:p>
        </p:txBody>
      </p:sp>
      <p:pic>
        <p:nvPicPr>
          <p:cNvPr id="2050" name="Picture 2" descr="St Saviours Reservoir Millennium Walk - Guernsey with Kids">
            <a:extLst>
              <a:ext uri="{FF2B5EF4-FFF2-40B4-BE49-F238E27FC236}">
                <a16:creationId xmlns:a16="http://schemas.microsoft.com/office/drawing/2014/main" id="{D35BF901-FE56-2A47-852F-6BC01501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606">
            <a:off x="9368666" y="443817"/>
            <a:ext cx="275780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A61139-D507-F744-9D4F-7BFB45D5ECF9}"/>
              </a:ext>
            </a:extLst>
          </p:cNvPr>
          <p:cNvSpPr txBox="1"/>
          <p:nvPr/>
        </p:nvSpPr>
        <p:spPr>
          <a:xfrm>
            <a:off x="8350280" y="2971846"/>
            <a:ext cx="265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Individual/family activity</a:t>
            </a:r>
          </a:p>
        </p:txBody>
      </p:sp>
      <p:pic>
        <p:nvPicPr>
          <p:cNvPr id="2052" name="Picture 4" descr="Simple Bug Hotel for Kids - Red Ted Art - Make crafting with kids easy &amp; fun">
            <a:extLst>
              <a:ext uri="{FF2B5EF4-FFF2-40B4-BE49-F238E27FC236}">
                <a16:creationId xmlns:a16="http://schemas.microsoft.com/office/drawing/2014/main" id="{CB227935-9F29-8D4D-BEC1-61F6BBD6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0166">
            <a:off x="6864395" y="704039"/>
            <a:ext cx="2971771" cy="210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A84B27-DA44-EC4E-BFE1-D99B4EB4C9C8}"/>
              </a:ext>
            </a:extLst>
          </p:cNvPr>
          <p:cNvSpPr txBox="1"/>
          <p:nvPr/>
        </p:nvSpPr>
        <p:spPr>
          <a:xfrm>
            <a:off x="10168827" y="3767618"/>
            <a:ext cx="265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activity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CE9B8-EA7A-2148-BFC7-B152634AA9F0}"/>
              </a:ext>
            </a:extLst>
          </p:cNvPr>
          <p:cNvSpPr txBox="1"/>
          <p:nvPr/>
        </p:nvSpPr>
        <p:spPr>
          <a:xfrm>
            <a:off x="429962" y="5978964"/>
            <a:ext cx="265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Organised</a:t>
            </a:r>
            <a:r>
              <a:rPr lang="en-US" dirty="0"/>
              <a:t> Activity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139B3A-376A-F24D-AFA4-F05EEB238311}"/>
              </a:ext>
            </a:extLst>
          </p:cNvPr>
          <p:cNvSpPr txBox="1"/>
          <p:nvPr/>
        </p:nvSpPr>
        <p:spPr>
          <a:xfrm>
            <a:off x="4690188" y="5856591"/>
            <a:ext cx="409546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</a:pPr>
            <a:r>
              <a:rPr lang="en-US" sz="1800" dirty="0">
                <a:solidFill>
                  <a:schemeClr val="accent1"/>
                </a:solidFill>
              </a:rPr>
              <a:t>Find organized events on the calendar at </a:t>
            </a:r>
            <a:r>
              <a:rPr 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www.fragileguernsey.gg/yungaguernsey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054" name="Picture 6" descr="Rock Pool Ramble - Guernsey with Kids">
            <a:extLst>
              <a:ext uri="{FF2B5EF4-FFF2-40B4-BE49-F238E27FC236}">
                <a16:creationId xmlns:a16="http://schemas.microsoft.com/office/drawing/2014/main" id="{2CBBE7C9-3786-8844-9679-691C1408F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945">
            <a:off x="789696" y="2985923"/>
            <a:ext cx="18415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ach cleans planned | Bailiwick Express">
            <a:extLst>
              <a:ext uri="{FF2B5EF4-FFF2-40B4-BE49-F238E27FC236}">
                <a16:creationId xmlns:a16="http://schemas.microsoft.com/office/drawing/2014/main" id="{FFCF0911-1794-3544-B225-93CEDAE7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734">
            <a:off x="2533288" y="3101266"/>
            <a:ext cx="2336780" cy="33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nvironmental education activities from St Anne's Middle School (SAMS), St  Bernard's First School (SBFS) and St Joseph's First School (SJFS) – ClimACT">
            <a:extLst>
              <a:ext uri="{FF2B5EF4-FFF2-40B4-BE49-F238E27FC236}">
                <a16:creationId xmlns:a16="http://schemas.microsoft.com/office/drawing/2014/main" id="{D4BBA658-78E3-4E49-9AC6-679ED7F4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1159">
            <a:off x="8276109" y="3739766"/>
            <a:ext cx="1996047" cy="24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chool Assembly School And Education Vector Icon Background Stock  Illustration - Download Image Now - iStock">
            <a:extLst>
              <a:ext uri="{FF2B5EF4-FFF2-40B4-BE49-F238E27FC236}">
                <a16:creationId xmlns:a16="http://schemas.microsoft.com/office/drawing/2014/main" id="{1E0FA539-A2BB-1A44-A891-B2979627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293">
            <a:off x="9992327" y="4798950"/>
            <a:ext cx="1893894" cy="14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D1255-BA07-A640-9932-D9D0451D8A88}"/>
              </a:ext>
            </a:extLst>
          </p:cNvPr>
          <p:cNvSpPr txBox="1"/>
          <p:nvPr/>
        </p:nvSpPr>
        <p:spPr>
          <a:xfrm>
            <a:off x="5483469" y="3628589"/>
            <a:ext cx="2096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If you have an idea for an activity, ask </a:t>
            </a:r>
            <a:r>
              <a:rPr lang="en-US" dirty="0" err="1">
                <a:solidFill>
                  <a:schemeClr val="accent1"/>
                </a:solidFill>
              </a:rPr>
              <a:t>fragileguernsey</a:t>
            </a:r>
            <a:r>
              <a:rPr lang="en-US" dirty="0">
                <a:solidFill>
                  <a:schemeClr val="accent1"/>
                </a:solidFill>
              </a:rPr>
              <a:t> who will give it a category and then  it will count.</a:t>
            </a:r>
            <a:endParaRPr lang="en-US" dirty="0"/>
          </a:p>
        </p:txBody>
      </p: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E42C43AB-8C12-A744-A258-E96A3C003E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" y="167721"/>
            <a:ext cx="1262304" cy="11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29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15F7-EBFA-4C88-A8F4-71B09817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29" y="83820"/>
            <a:ext cx="6693061" cy="1356360"/>
          </a:xfrm>
        </p:spPr>
        <p:txBody>
          <a:bodyPr>
            <a:normAutofit/>
          </a:bodyPr>
          <a:lstStyle/>
          <a:p>
            <a:r>
              <a:rPr lang="en-GB" dirty="0"/>
              <a:t>How do I submit my work?</a:t>
            </a:r>
          </a:p>
        </p:txBody>
      </p:sp>
      <p:pic>
        <p:nvPicPr>
          <p:cNvPr id="1026" name="Picture 2" descr="Image result for camera artoon">
            <a:extLst>
              <a:ext uri="{FF2B5EF4-FFF2-40B4-BE49-F238E27FC236}">
                <a16:creationId xmlns:a16="http://schemas.microsoft.com/office/drawing/2014/main" id="{747A4D5A-6FC0-4B48-AF31-73C10AE00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6"/>
          <a:stretch/>
        </p:blipFill>
        <p:spPr bwMode="auto">
          <a:xfrm>
            <a:off x="1057156" y="2395386"/>
            <a:ext cx="1157844" cy="8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C673-34AF-4D30-B456-D97B1D464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259" y="1123405"/>
            <a:ext cx="6693061" cy="5210391"/>
          </a:xfrm>
        </p:spPr>
        <p:txBody>
          <a:bodyPr>
            <a:norm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This may vary between schools. Your school may set up a school wide team and have a YUNGA coordinator- if you do that then your YUNGA coordinator only needs to tell fragile guernsey how many badges they need. Other wise YUNGA GUERNSEY will coordinate a google page for a young person</a:t>
            </a:r>
          </a:p>
          <a:p>
            <a:r>
              <a:rPr lang="en-GB" sz="2400" dirty="0"/>
              <a:t>You upload pictures of you doing the event or activity and write a short sentence about what you did.</a:t>
            </a:r>
          </a:p>
          <a:p>
            <a:r>
              <a:rPr lang="en-GB" sz="2400" dirty="0"/>
              <a:t>After 8 events you write your concluding thoughts about what you have learnt and what you will change about your behaviour to be kinder to the planet</a:t>
            </a:r>
          </a:p>
        </p:txBody>
      </p:sp>
      <p:pic>
        <p:nvPicPr>
          <p:cNvPr id="4" name="Picture 2" descr="Here's what that Google Drive “security update” message means | Ars Technica">
            <a:extLst>
              <a:ext uri="{FF2B5EF4-FFF2-40B4-BE49-F238E27FC236}">
                <a16:creationId xmlns:a16="http://schemas.microsoft.com/office/drawing/2014/main" id="{FDA11BBA-F4D9-EE4B-8245-0FEF667B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4" y="4735656"/>
            <a:ext cx="3044078" cy="15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icrosoft Teams integration - Dstny Analytics part of Dstny Group">
            <a:extLst>
              <a:ext uri="{FF2B5EF4-FFF2-40B4-BE49-F238E27FC236}">
                <a16:creationId xmlns:a16="http://schemas.microsoft.com/office/drawing/2014/main" id="{09E94992-3794-2240-8FF6-A2101580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1" y="3578258"/>
            <a:ext cx="3010415" cy="9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D23B65F-89D0-4A40-BEE6-328C45FB2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" y="167721"/>
            <a:ext cx="1262304" cy="11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1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CE852-6D46-48CF-8927-91938FB8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5" y="394123"/>
            <a:ext cx="6829809" cy="1356360"/>
          </a:xfrm>
        </p:spPr>
        <p:txBody>
          <a:bodyPr>
            <a:normAutofit/>
          </a:bodyPr>
          <a:lstStyle/>
          <a:p>
            <a:r>
              <a:rPr lang="en-GB" dirty="0"/>
              <a:t>How do I get my badge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F2464-7711-40E8-BFDD-B92E7ECDF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4" y="2057400"/>
            <a:ext cx="6993914" cy="2180968"/>
          </a:xfrm>
        </p:spPr>
        <p:txBody>
          <a:bodyPr>
            <a:normAutofit/>
          </a:bodyPr>
          <a:lstStyle/>
          <a:p>
            <a:r>
              <a:rPr lang="en-GB" sz="3500" dirty="0"/>
              <a:t>Badges and certificates will be sent to schools in the same way the Eisteddfod awards are sent and the school will present them to you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3FA2DF-11C9-48B0-A9FD-6423A97E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1116" y="857675"/>
            <a:ext cx="3084401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CD1F0E69-C55E-F84F-8BA6-DBE0DEAEE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" y="167721"/>
            <a:ext cx="1262304" cy="11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6B4E-5FF2-49CB-BC1F-73482549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/>
              <a:t>Partners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F7C40-1813-4E04-9E3A-BC9BEBBA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72" y="4065935"/>
            <a:ext cx="5522028" cy="1932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2BFADD-8314-3B48-BF6A-D375CFBB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98" y="891672"/>
            <a:ext cx="6693061" cy="25373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7FF939-353F-404A-826F-29F7B07CA06E}"/>
              </a:ext>
            </a:extLst>
          </p:cNvPr>
          <p:cNvSpPr txBox="1">
            <a:spLocks/>
          </p:cNvSpPr>
          <p:nvPr/>
        </p:nvSpPr>
        <p:spPr>
          <a:xfrm>
            <a:off x="6369291" y="4211258"/>
            <a:ext cx="66930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/>
              <a:t>SUPPORTERS </a:t>
            </a: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2D7C25A3-6E52-9C4B-99D2-EB8BACA57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" y="167721"/>
            <a:ext cx="1262304" cy="11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2422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a4642d-a1bc-4abe-a7ad-5969c0e2acf4" xsi:nil="true"/>
    <lcf76f155ced4ddcb4097134ff3c332f xmlns="6d9c2673-a996-483e-9263-682f1c190a2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3DFB949F28C4A81B60F6AB4788AA6" ma:contentTypeVersion="16" ma:contentTypeDescription="Create a new document." ma:contentTypeScope="" ma:versionID="f1db765a7ed686cdb0ee19b3a6974949">
  <xsd:schema xmlns:xsd="http://www.w3.org/2001/XMLSchema" xmlns:xs="http://www.w3.org/2001/XMLSchema" xmlns:p="http://schemas.microsoft.com/office/2006/metadata/properties" xmlns:ns2="6d9c2673-a996-483e-9263-682f1c190a20" xmlns:ns3="0fa4642d-a1bc-4abe-a7ad-5969c0e2acf4" targetNamespace="http://schemas.microsoft.com/office/2006/metadata/properties" ma:root="true" ma:fieldsID="bc20728b0e18e5e5c6679749ab2f3a0a" ns2:_="" ns3:_="">
    <xsd:import namespace="6d9c2673-a996-483e-9263-682f1c190a20"/>
    <xsd:import namespace="0fa4642d-a1bc-4abe-a7ad-5969c0e2ac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c2673-a996-483e-9263-682f1c190a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23831dd-398f-4724-b001-9fd658d34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4642d-a1bc-4abe-a7ad-5969c0e2acf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ee811ff-7121-452e-942a-b16fcd4adf8a}" ma:internalName="TaxCatchAll" ma:showField="CatchAllData" ma:web="0fa4642d-a1bc-4abe-a7ad-5969c0e2ac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5C508F-D5EB-4447-A401-F6B9C578E83E}">
  <ds:schemaRefs>
    <ds:schemaRef ds:uri="http://schemas.microsoft.com/office/2006/metadata/properties"/>
    <ds:schemaRef ds:uri="http://schemas.microsoft.com/office/infopath/2007/PartnerControls"/>
    <ds:schemaRef ds:uri="0fa4642d-a1bc-4abe-a7ad-5969c0e2acf4"/>
    <ds:schemaRef ds:uri="6d9c2673-a996-483e-9263-682f1c190a20"/>
  </ds:schemaRefs>
</ds:datastoreItem>
</file>

<file path=customXml/itemProps2.xml><?xml version="1.0" encoding="utf-8"?>
<ds:datastoreItem xmlns:ds="http://schemas.openxmlformats.org/officeDocument/2006/customXml" ds:itemID="{E4526E87-CBE3-4FF5-B6F7-C7BD251B1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c2673-a996-483e-9263-682f1c190a20"/>
    <ds:schemaRef ds:uri="0fa4642d-a1bc-4abe-a7ad-5969c0e2ac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F4E5B6-74FD-407B-90A8-A38B1D05AD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67</TotalTime>
  <Words>377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Corbel</vt:lpstr>
      <vt:lpstr>Basis</vt:lpstr>
      <vt:lpstr>Yunga GUERNSEY BIODIVERSITY Badge </vt:lpstr>
      <vt:lpstr>Who are YUNGA ?</vt:lpstr>
      <vt:lpstr>Biodiversity badge </vt:lpstr>
      <vt:lpstr>PowerPoint Presentation</vt:lpstr>
      <vt:lpstr>What do I need to do?</vt:lpstr>
      <vt:lpstr>How do I submit my work?</vt:lpstr>
      <vt:lpstr>How do I get my badge ? </vt:lpstr>
      <vt:lpstr>Partners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 K Marshall</cp:lastModifiedBy>
  <cp:revision>28</cp:revision>
  <dcterms:created xsi:type="dcterms:W3CDTF">2022-02-07T12:41:12Z</dcterms:created>
  <dcterms:modified xsi:type="dcterms:W3CDTF">2022-05-08T08:23:45Z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0x010100E943DFB949F28C4A81B60F6AB4788AA6</vt:lpwstr>
  </property>
  <property fmtid="{D5CDD505-2E9C-101B-9397-08002B2CF9AE}" pid="3" name="MediaServiceImageTags">
    <vt:lpwstr/>
  </property>
</Properties>
</file>